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AF8"/>
    <a:srgbClr val="515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8804B-F35D-482E-B83B-D611D2CB7FCD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82244-E881-4F27-8F06-82D091A7B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7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8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0680"/>
            <a:ext cx="1097208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449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5B65C2-71F5-4314-8DF9-48866DC17BA9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72" y="1821133"/>
            <a:ext cx="1129364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Как помочь ребенку 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при дистанционном обучении?</a:t>
            </a:r>
          </a:p>
          <a:p>
            <a:pPr algn="ctr">
              <a:lnSpc>
                <a:spcPct val="100000"/>
              </a:lnSpc>
            </a:pPr>
            <a:endParaRPr lang="ru-RU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09" y="4422991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CEFB3-CB77-41CE-AE0E-0CC30C4C0D37}"/>
              </a:ext>
            </a:extLst>
          </p:cNvPr>
          <p:cNvSpPr txBox="1"/>
          <p:nvPr/>
        </p:nvSpPr>
        <p:spPr>
          <a:xfrm>
            <a:off x="135336" y="1041023"/>
            <a:ext cx="119213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связи с ограничительными мероприятиями, связанными с недопущением распространения коронавирусной инфекции внесены изменения в Правила оценивания: </a:t>
            </a: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1 класса не оцениваются 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2-11-х классах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достижения учащихся будут оцениваться ежедневно. Но не обязательно каждый день получать результаты оценивания (</a:t>
            </a:r>
            <a:r>
              <a:rPr lang="ru-R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формативно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четверти проводится 1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суммативная работа за раздел (далее - СОР) и 1 суммативная работа за четверть (далее - СОЧ)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предметам</a:t>
            </a:r>
          </a:p>
          <a:p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проведение СОР в 2-11 классах с 5 по 15 октября 2020 года, СОЧ в                     2-11 классах - с 28 октября 2020 года. Каждая школа выбирает время проведения/исходя из графика обучения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выставлении оценок за четверть учитываются результаты ежедневного оценивания, 1 СОР, 1 СОЧ.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accent2"/>
                </a:solidFill>
              </a:rPr>
              <a:t>Внимание!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учебных достижений обучающихся осуществляется в электронных журналах, при отсутствии электронных журналов - в бумажных журналах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79299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Оценивание учебных достижений учащихся </a:t>
            </a:r>
          </a:p>
        </p:txBody>
      </p:sp>
    </p:spTree>
    <p:extLst>
      <p:ext uri="{BB962C8B-B14F-4D97-AF65-F5344CB8AC3E}">
        <p14:creationId xmlns:p14="http://schemas.microsoft.com/office/powerpoint/2010/main" val="382116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4D21C42-EE88-46AD-A050-88BCB9287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37088"/>
              </p:ext>
            </p:extLst>
          </p:nvPr>
        </p:nvGraphicFramePr>
        <p:xfrm>
          <a:off x="264118" y="1882468"/>
          <a:ext cx="5636167" cy="4497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9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и объем задания на один урок 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17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класс (2-е полугодие)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4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грамоте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46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 (Т2) /Русский язык (Я2)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4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 </a:t>
                      </a: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заучивание 3-5 слов;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717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- 2 столбика примеров, не более 6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535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Познание мира</a:t>
                      </a: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34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не более 0,5 страницы для чтения, ответить на 1-2 вопроса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34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труд</a:t>
                      </a: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34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103" marR="5510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1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видео-ресурса;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717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</a:t>
                      </a:r>
                    </a:p>
                  </a:txBody>
                  <a:tcPr marL="55103" marR="551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устный рассказ по теме, 3-5 предложений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7328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55103" marR="551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03" marR="5510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B43313E-9FC2-47A6-8EF6-F674DC596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56127"/>
              </p:ext>
            </p:extLst>
          </p:nvPr>
        </p:nvGraphicFramePr>
        <p:xfrm>
          <a:off x="6344922" y="1882468"/>
          <a:ext cx="5540630" cy="4437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1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000" dirty="0">
                          <a:effectLst/>
                        </a:rPr>
                        <a:t> </a:t>
                      </a: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язык/Русский язык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48" marR="4864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15 - 25 слов,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10 выражений в 1 действие;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текстовая задача и 2-3 выражения в несколько действий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5-10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Литературное чтение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чтение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1,5- 2 страницы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(Я2)/Казахский язык (Я2)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 10-12 слов,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слов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Познание мира 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чтение 1,5-2 страницы и 1 задание  по тексту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4-5 предложений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труд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9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10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видео-ресурса, ответить на 1-2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48648" marR="4864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648" marR="4864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E10105-E20C-4A93-AE1C-B64426972E17}"/>
              </a:ext>
            </a:extLst>
          </p:cNvPr>
          <p:cNvSpPr/>
          <p:nvPr/>
        </p:nvSpPr>
        <p:spPr>
          <a:xfrm>
            <a:off x="332912" y="923295"/>
            <a:ext cx="1173552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b="1" dirty="0">
                <a:solidFill>
                  <a:schemeClr val="accent2"/>
                </a:solidFill>
              </a:rPr>
              <a:t>Внимание!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Традиционное понимание «домашнего задания» меняется, в условиях дистанционного обучения учебные задания выполняются  учащимися самостоятельно в домашних условиях.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</a:t>
            </a:r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классный руководитель применяет таблицу для своего класса</a:t>
            </a:r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90433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99048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92EE619-B423-43E5-980F-4421F1997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35462"/>
              </p:ext>
            </p:extLst>
          </p:nvPr>
        </p:nvGraphicFramePr>
        <p:xfrm>
          <a:off x="348146" y="1247058"/>
          <a:ext cx="5343468" cy="537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948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класс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язык/Русский язык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30 - 40 слов,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грамматическое задание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7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10-15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2 выражения в несколько действий (или 1 уравнение),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упражнение, связанное с устными вычислениями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в игровой форме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фраз;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- 1-3 упражнения, 15-20 слов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Литературное чтение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чтение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2– 3 страницы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задание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(Я2)/Казахский язык (Я2)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15-20 слов,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3- 5 фраз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Познание мира 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94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1,5 - 2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5-7 предложений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8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труд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 и ответить на 1-2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28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5395B1F-599E-4264-806B-2038AA07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469067"/>
              </p:ext>
            </p:extLst>
          </p:nvPr>
        </p:nvGraphicFramePr>
        <p:xfrm>
          <a:off x="5783767" y="1247058"/>
          <a:ext cx="5814881" cy="5310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6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616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класс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язык/Русский язык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из 50-60 слов, 1 грамматическое задание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46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10-15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задача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и 2 выражения в несколько действий (или 1 уравнение),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упражнение, связанное с устными вычислениями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в игровой форме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3 - 5 фраз, составление диалога (15-20 слов).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- 1-2 упражнения из 20-25 слов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Литературное чтение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3- 3,5 страницы и 1-2 задания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(Я2)/Казахский язык (Я2)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упражнение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из 25-30 слов,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заучивание 5- 7 фраз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Познание мира 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2- 2,5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чтение 2- 2,5 страницы и 1 задание  по тексту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 задание;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письменное задание,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5-7 предложений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2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труд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выполнение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рисунка; или 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изготовление 1 поделки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- прослушивание 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музыкальн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ого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900" kern="1200" dirty="0" err="1">
                          <a:solidFill>
                            <a:srgbClr val="0070C0"/>
                          </a:solidFill>
                          <a:effectLst/>
                        </a:rPr>
                        <a:t>произведени</a:t>
                      </a: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я;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kern="12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ru-RU" sz="900" kern="1200" dirty="0">
                          <a:solidFill>
                            <a:srgbClr val="0070C0"/>
                          </a:solidFill>
                          <a:effectLst/>
                        </a:rPr>
                        <a:t> просмотр 1 музыкального видео-ресурса и ответить на 1-2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2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43436" marR="4343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упражнений по рекомендованному видео-ресурсу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рекомендаций педагога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в соответствии с возрастными особенностями.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436" marR="4343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378440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04085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F382F5D-6463-43A1-A288-9795E7D7D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86865"/>
              </p:ext>
            </p:extLst>
          </p:nvPr>
        </p:nvGraphicFramePr>
        <p:xfrm>
          <a:off x="62524" y="896287"/>
          <a:ext cx="5683759" cy="549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44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класс 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и объем задания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(55-65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3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(25-35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(10-20 слов) и  1 письменное упражнение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 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4 выражения,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по аналогии,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на закрепление и 8 примеров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4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 или нарисовать схему приема-передачи информации или определить процесс передачи, приема информации или кодирование - декодирование информации)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48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6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99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1741" marR="3174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741" marR="3174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CB4E384E-1D34-465D-B73A-86E277761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64646"/>
              </p:ext>
            </p:extLst>
          </p:nvPr>
        </p:nvGraphicFramePr>
        <p:xfrm>
          <a:off x="5841023" y="915708"/>
          <a:ext cx="6102359" cy="5795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908">
                <a:tc grid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класс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6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(65-75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2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15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 ) и  1 письменное упражнение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7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(15-25 слов) и  1 письменное упражнение по теме урока</a:t>
                      </a:r>
                      <a:endParaRPr lang="ru-RU" sz="7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 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- 2 з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адачи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на закрепление и 6 выражений,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- 3 задачи по аналогии,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- 2 задачи на закрепление и 10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011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практическое задание (заполнение таблицы: по поколениям развития вычислительной техники или по устройствам компьютера или нарисовать схему взаимосвязи устройств компьютера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86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Естествознание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страницы, и/ или просмотр 1 видео-ресурса по теме;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практическая работа по теме урока с записью в тетради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87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87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937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57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прослушать 2 музыкальных произведения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57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учебное задание (рисунок или поделка) и ответить на 2-3 вопроса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681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2871" marR="328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871" marR="3287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82951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340852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636752F-F447-42E6-A594-592143DFB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857473"/>
              </p:ext>
            </p:extLst>
          </p:nvPr>
        </p:nvGraphicFramePr>
        <p:xfrm>
          <a:off x="171940" y="922215"/>
          <a:ext cx="5662781" cy="603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831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класс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(75-85 слов)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2-3 страницы чтения, 1 упражнение на анализ текста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(35-45 слов ) и  1 письменное упражнение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(20-30 слов) и  1 письменное упражнение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88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перевод из одних единиц измерения информации в другие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/заполнение таблицы по видам памяти/</a:t>
                      </a:r>
                      <a:r>
                        <a:rPr lang="ru-RU" sz="800" dirty="0" err="1">
                          <a:solidFill>
                            <a:srgbClr val="0070C0"/>
                          </a:solidFill>
                          <a:effectLst/>
                        </a:rPr>
                        <a:t>созда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архив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ов/извлечения файлов из архива/защитить компьютер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 от вредоносных программ и т.п.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)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12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1 задание-тест с одним выбором ответа;</a:t>
                      </a: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 или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заполнение </a:t>
                      </a: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таблицы по теме урока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606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81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26439" marR="2643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7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439" marR="2643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DC04FD3-40D1-4787-ABA8-254F274FE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52360"/>
              </p:ext>
            </p:extLst>
          </p:nvPr>
        </p:nvGraphicFramePr>
        <p:xfrm>
          <a:off x="5946109" y="930030"/>
          <a:ext cx="5982435" cy="5916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9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класс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(85-95 слов)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4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3-5 страниц чтения, 1-2 упражнения на анализ текста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1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 ) и  1 письменное упражнение по теме урока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2 задачи и 6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53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- 2 практические задания ( расчет мощности алфавита / закодировать с помощью двоичного кода символ алфавита, вычислить адресное пространство процессора/ выбор процессора по характеристикам / </a:t>
                      </a:r>
                      <a:r>
                        <a:rPr lang="ru-RU" sz="850" dirty="0" err="1">
                          <a:solidFill>
                            <a:srgbClr val="0070C0"/>
                          </a:solidFill>
                          <a:effectLst/>
                        </a:rPr>
                        <a:t>определ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ение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850" dirty="0" err="1">
                          <a:solidFill>
                            <a:srgbClr val="0070C0"/>
                          </a:solidFill>
                          <a:effectLst/>
                        </a:rPr>
                        <a:t>пропускн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ой </a:t>
                      </a:r>
                      <a:r>
                        <a:rPr lang="ru-RU" sz="850" dirty="0" err="1">
                          <a:solidFill>
                            <a:srgbClr val="0070C0"/>
                          </a:solidFill>
                          <a:effectLst/>
                        </a:rPr>
                        <a:t>способност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и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 сети и т.п.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5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1 параграф, 2-3 страницы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49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25338" marR="25338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5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52224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600" b="1" i="1" dirty="0">
                <a:solidFill>
                  <a:schemeClr val="tx2"/>
                </a:solidFill>
              </a:rPr>
              <a:t>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954439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B496CEC-BF49-4436-8CA6-FD04A8E4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30858"/>
              </p:ext>
            </p:extLst>
          </p:nvPr>
        </p:nvGraphicFramePr>
        <p:xfrm>
          <a:off x="109416" y="937846"/>
          <a:ext cx="5986585" cy="5991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4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k-KZ" sz="900" dirty="0">
                          <a:effectLst/>
                        </a:rPr>
                        <a:t>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(90-100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;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9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5-10 страниц чтения, 1-2 упражнения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 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45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 задачи и 10 примеров;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и 12 примеров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2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2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 практические задания (определение свойств информации/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совместн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ая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работ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а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 документами с использованием облачных технологий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/ р</a:t>
                      </a:r>
                      <a:r>
                        <a:rPr lang="ru-RU" sz="900" dirty="0" err="1">
                          <a:solidFill>
                            <a:srgbClr val="0070C0"/>
                          </a:solidFill>
                          <a:effectLst/>
                        </a:rPr>
                        <a:t>ассчет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стоимости компьютера и т.п.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выполнение лабораторной работы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 параграф до 3-5 страниц и решение 1-2 задач</a:t>
                      </a: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45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права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вопросов, 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решение 1 правовой ситуации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2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3 стр. и ответить на 2-3 вопроса по тексту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6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Художественный 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руд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параграф 2-3 страницы и ответить на 2-3 вопроса;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выполнение 1 задания к нему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769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24821" marR="2482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821" marR="2482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6DADBE8-AD97-4A82-AC40-35A535C1B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03039"/>
              </p:ext>
            </p:extLst>
          </p:nvPr>
        </p:nvGraphicFramePr>
        <p:xfrm>
          <a:off x="6316879" y="927627"/>
          <a:ext cx="5626554" cy="5710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86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класс (ОГН)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6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Вид и объем задания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60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4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3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73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и начала анализа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86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6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6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86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760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760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Начальная военная и технологическая подготовка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922" marR="3792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22" marR="3792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82951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361757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9D10775-6A2B-46DD-967E-E636550AE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87386"/>
              </p:ext>
            </p:extLst>
          </p:nvPr>
        </p:nvGraphicFramePr>
        <p:xfrm>
          <a:off x="353920" y="1129368"/>
          <a:ext cx="5424133" cy="5439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525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 по выбору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4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(30-40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5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5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5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права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04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5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57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872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15FA50C-E7AC-4A62-9E6E-3BD2D513F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29966"/>
              </p:ext>
            </p:extLst>
          </p:nvPr>
        </p:nvGraphicFramePr>
        <p:xfrm>
          <a:off x="5938999" y="1136091"/>
          <a:ext cx="6015578" cy="5319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66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класс (ЕМН)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100-110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9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(50-60 слов 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(45-55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13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и начала анализа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56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8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651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Начальная военная и технологическая подготовка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92577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902378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53C8DD5-675B-45C1-A1D7-0911F000E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30337"/>
              </p:ext>
            </p:extLst>
          </p:nvPr>
        </p:nvGraphicFramePr>
        <p:xfrm>
          <a:off x="171858" y="970666"/>
          <a:ext cx="4915889" cy="560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8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402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по выбору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9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,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1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 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6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Графика и </a:t>
                      </a:r>
                      <a:r>
                        <a:rPr lang="ru-RU" sz="1000" b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- 1 параграф и 1 задание по теме (заполнить таблицу, подготовить сообщение и т.п.).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829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права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C572C20-663E-4031-83D3-8B070B2D3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87870"/>
              </p:ext>
            </p:extLst>
          </p:nvPr>
        </p:nvGraphicFramePr>
        <p:xfrm>
          <a:off x="5525224" y="999540"/>
          <a:ext cx="6518627" cy="5608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3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02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класс (ОГН)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0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28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34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 ) и 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37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37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и начала анализа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10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10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343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343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Начальная военная и технологическая подготовка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82951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475008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3E0A7D1-1BA5-4DC7-8537-1B662B776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23411"/>
              </p:ext>
            </p:extLst>
          </p:nvPr>
        </p:nvGraphicFramePr>
        <p:xfrm>
          <a:off x="210066" y="972150"/>
          <a:ext cx="5173800" cy="515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7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099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по выбору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(40-50 слов) и  1 письменное упражнение по теме урока.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39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права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1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29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839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</a:t>
                      </a:r>
                    </a:p>
                  </a:txBody>
                  <a:tcPr marL="52879" marR="5287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</a:t>
                      </a:r>
                      <a:endParaRPr lang="ru-RU" sz="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879" marR="528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D219FC7-A9F8-477C-8366-81F24CA38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98021"/>
              </p:ext>
            </p:extLst>
          </p:nvPr>
        </p:nvGraphicFramePr>
        <p:xfrm>
          <a:off x="5474064" y="972150"/>
          <a:ext cx="6507870" cy="5250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501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класс (ЕМН)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Казахский язык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/Русский язык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устное упражнение (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110-115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слов)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 и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1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Казахская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/Русская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- 10-15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 страниц чтения, 1-2 упражнения на анализ текста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50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литература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/Казахский язык и литература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(60-70 слов) и 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язык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устное упражнение (55-65 слов) и  1 письменное упражнение по теме урока.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Алгебра и начала анализа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8 примеров;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- 1 задача и 10 примеров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6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2 задачи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1 интерактивное тестовое задание и ответить на 2-3 вопроса; или  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70C0"/>
                          </a:solidFill>
                          <a:effectLst/>
                        </a:rPr>
                        <a:t>2 практических задания по теме урока.</a:t>
                      </a:r>
                      <a:endParaRPr lang="ru-RU" sz="110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85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Казахстана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76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Самопознание 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читать не более 10 стр. и ответить на 2-3 вопроса по тексту. 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3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просмотр и выполнение комплекса физических упражнений по рекомендованному видео-ресурсу или рекомендаций педагога в соответствии с возрастными особенностями.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034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Начальная военная и технологическая подготовка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233" marR="3923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вопросов; или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70C0"/>
                          </a:solidFill>
                          <a:effectLst/>
                        </a:rPr>
                        <a:t>- 1 параграф и 1 задание по теме  (прочитать статью и проанализировать, или заполнить таблицу и т.п.).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233" marR="3923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182951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374859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BA92BF0-08DA-4980-ABF5-42C4EB35B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20529"/>
              </p:ext>
            </p:extLst>
          </p:nvPr>
        </p:nvGraphicFramePr>
        <p:xfrm>
          <a:off x="320642" y="1055077"/>
          <a:ext cx="11178746" cy="5196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5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65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 по выбору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0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выполнение лабораторной работы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решение 1-2 задач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видеоресурса по теме и ответить на 3-5 вопросов.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параграф,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Всемирная история 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1 параграф и ответить на 3-5 вопросов;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- просмотр 1 видео-ресурса по теме и ответить на 3-5 вопросов</a:t>
                      </a: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682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</a:t>
                      </a: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 1 задание (опишите различия, или заполните таблицу, или найдите сходства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6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Графика и </a:t>
                      </a:r>
                      <a:r>
                        <a:rPr lang="ru-RU" sz="1000" b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</a:t>
                      </a: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 - 1 параграф и 1 задание по теме (заполнить таблицу, подготовить сообщение и т.п.).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11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права</a:t>
                      </a:r>
                      <a:endParaRPr lang="ru-RU" sz="10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76" marR="5067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параграф, и ответить на 3-5 вопросов или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rgbClr val="0070C0"/>
                          </a:solidFill>
                          <a:effectLst/>
                        </a:rPr>
                        <a:t>- 1 параграф и выполнить 1 задание (заполнить таблицу, прочитать статью, сравнить и раскрыть понятия и т.п.)</a:t>
                      </a:r>
                      <a:endParaRPr lang="ru-RU" sz="105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65329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Примерный объем учебных заданий для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1740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4963" y="1658450"/>
            <a:ext cx="1129364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Дата проведения: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сентября 2020 года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Цель родительского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>
                <a:solidFill>
                  <a:schemeClr val="accent2"/>
                </a:solidFill>
              </a:rPr>
              <a:t>собрания:</a:t>
            </a:r>
          </a:p>
          <a:p>
            <a:pPr algn="just"/>
            <a:endParaRPr lang="kk-KZ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 детей) об особенностях обучения детей в дистанционном формате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rgbClr val="0070C0"/>
                </a:solidFill>
              </a:rPr>
              <a:t>	</a:t>
            </a: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0070C0"/>
                </a:solidFill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63" y="465786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0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6001102-8EB9-473C-B0E6-DCD14C3BFC67}"/>
              </a:ext>
            </a:extLst>
          </p:cNvPr>
          <p:cNvSpPr txBox="1"/>
          <p:nvPr/>
        </p:nvSpPr>
        <p:spPr>
          <a:xfrm>
            <a:off x="206433" y="1321510"/>
            <a:ext cx="117796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в курсе того, чем занимаются ваши дети в Интернете. Попросите их научить вас пользоваться приложениями, которыми вы не пользовались ранее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открывать полезные сайты, познавательные ресурсы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Задавайте вопросы, что интересного узнал после знакомства с информацией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Помогите своим детям понять, что они не должны размещать в Сети информацию о себе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получает спам (нежелательную электронную почту), напомните ему, чтобы он не верил написанному в таких письмах и ни в коем случае не отвечал на них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 детям, что нельзя открывать файлы, присланные незнакомыми людьми. Эти файлы могут содержать вирусы или фото- видеоматериалы непристойного или агрессивного содержания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Объясните, что некоторые люди в Интернете могут говорить неправду и быть не теми, за кого себя выдают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 общайтесь со своими детьми, рассказывайте, советуйте, как правильно поступать и реагировать на действия других людей в Интернете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своих детей правильно реагировать, если их кто-то обидел в Сети или они получили/натолкнулись на агрессивный контент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Убедитесь, что на компьютере, которым пользуются ваши дети, установлены и правильно настроены средства фильтрации по возрасту</a:t>
            </a:r>
          </a:p>
          <a:p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243" y="349962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Рекомендации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323595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B639A6-6CDB-4A0F-98A1-CF5BA04DAEB3}"/>
              </a:ext>
            </a:extLst>
          </p:cNvPr>
          <p:cNvSpPr txBox="1"/>
          <p:nvPr/>
        </p:nvSpPr>
        <p:spPr>
          <a:xfrm>
            <a:off x="245299" y="1390373"/>
            <a:ext cx="1170140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Поместите компьютер на видном месте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Ограничьте время для игр  в Интернете во внеурочное время (15–30 минут в день)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Интересуйтесь историей посещения Интернета вашим ребенком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Говорите с ребенком о том, что он видит и делает в компьютере или мобильном устройстве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Предлагайте детям проводить время у компьютера с толком и осваивать конкретные умения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Показывайте пример. Дети в большой мере копируют поведение своих родителей 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51180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Контроль работы детей в сети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74233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173" y="1092708"/>
            <a:ext cx="1129364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1: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Попробуйте убедить ребенка в том, что система принуждения отходит в прошлое. Каждый человек в современном мире понимает ту меру ответственности за свою жизнь, которую она несет. Никто не поможет тебе стать образованным и успешным человеком, если ты сам не захочешь и не научишься этому. Дистанционное образование дает уникальный шанс доказать самому себе, чего ты стоишь. </a:t>
            </a:r>
          </a:p>
          <a:p>
            <a:pPr algn="just"/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цель родителей - помочь ребенку понять ответственность и создать максимально комфортные условия для того, чтобы он смог овладеть навыками дистанционного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27529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887708"/>
            <a:ext cx="112936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2: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Подготовьтесь к дистанционному обучению технически, проверьте компьютер, доступ к сети, микрофон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Ознакомьтесь с особенностями платформы, выбранной школой 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характер коммуникаций с учителями, администрацией, классным руководителем, технической поддержкой</a:t>
            </a:r>
          </a:p>
          <a:p>
            <a:pPr algn="just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ход прохождения уроков, тем, ознакомьтесь с системой оценивания, расписанием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4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887708"/>
            <a:ext cx="112936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</a:t>
            </a:r>
            <a:r>
              <a:rPr lang="en-US" sz="2400" b="1" dirty="0">
                <a:solidFill>
                  <a:schemeClr val="accent2"/>
                </a:solidFill>
              </a:rPr>
              <a:t>3</a:t>
            </a:r>
            <a:r>
              <a:rPr lang="ru-RU" sz="2400" b="1" dirty="0">
                <a:solidFill>
                  <a:schemeClr val="accent2"/>
                </a:solidFill>
              </a:rPr>
              <a:t>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Сделайте обучение комфортным.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хорошо знаком с компьютером и не испытывает трудностей коммуникации онлайн, дайте ему больше свободы. Такая взрослая и серьезная форма обучения может раскрыть в нем неожиданные таланты самоорганизации.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ему почувствовать ответственность!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2"/>
                </a:solidFill>
              </a:rPr>
              <a:t>Контролируйте его.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делайте это тактично. Отслеживайте время его работы.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Следите за тем, чтобы ваш ребенок не просиживал за компьютером с утра до вечера без передышки. После прохождения каждого урока необходимо проводить физкультминутку. </a:t>
            </a:r>
            <a:b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383" y="887708"/>
            <a:ext cx="1129364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Помните:</a:t>
            </a:r>
          </a:p>
          <a:p>
            <a:pPr algn="just"/>
            <a:endParaRPr lang="en-US" sz="16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Прежде чем заходить на урок ученик должен проверять НИК (ЛОГИН).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Подключиться к платформе за 10-15 мин до начала урока.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для регистрации свои фамилию и имя.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>
                <a:solidFill>
                  <a:schemeClr val="accent2"/>
                </a:solidFill>
              </a:rPr>
              <a:t>Внимание! </a:t>
            </a:r>
          </a:p>
          <a:p>
            <a:endParaRPr lang="ru-RU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перед началом урока должен проверить учащихся на занятиях строго по ФИО указанным в журнале, отметить их.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допускать на занятия пользователей с неизвестным </a:t>
            </a: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НИКом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ЛОГИНом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Закрыть платформу после того, как все учащиеся класса зашли на урок.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3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4487983" y="993586"/>
            <a:ext cx="7344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263" y="887708"/>
            <a:ext cx="1120380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Виды разминок для детей:</a:t>
            </a:r>
          </a:p>
          <a:p>
            <a:pPr algn="just"/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физкультминутка;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суперфизкультминутка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веселая зарядка;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сколиоза;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зажигательная танцевальная аэробика;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минут танца 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1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298383" y="887708"/>
            <a:ext cx="11293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8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629" y="887709"/>
            <a:ext cx="1152143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ШАГ № </a:t>
            </a:r>
            <a:r>
              <a:rPr lang="en-US" sz="2800" b="1" dirty="0">
                <a:solidFill>
                  <a:schemeClr val="accent2"/>
                </a:solidFill>
              </a:rPr>
              <a:t>4</a:t>
            </a:r>
            <a:r>
              <a:rPr lang="ru-RU" sz="2800" b="1" dirty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если ребенок испытывает трудности, помогите ему приспособиться к продуктивной работе с компьютером.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несколько уроков вместе с ним. Если у вас возникают вопросы или замечания по поводу учебного материала или его подачи, свяжитесь с учителем или технической поддержкой.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Проследите за коммуникацией ребенка и преподавателя. Несмотря на то, что это удаленная школа, такой контакт должен стать обязательным. Обучение должно приносит радость познания, тогда вы увидите результат.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Обратная связь с учителем - важный фактор усвоения знаний. Ребенок должен видеть свои успехи и работать над ошибками.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4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321270" y="1169094"/>
            <a:ext cx="11663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8984" y="4152805"/>
            <a:ext cx="11244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Находиться на связи с классным руководителем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8983" y="1201048"/>
            <a:ext cx="11465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расписание занятий с учетом уроков в синхронном и асинхронном форматах и планировать учебный день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8984" y="1978181"/>
            <a:ext cx="11465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материалы и выполнять учебные задания по предметам в соответствии с установленным расписанием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3102" y="2924811"/>
            <a:ext cx="11380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Прикреплять ответы посредством возможностей Интернет - платформ, электронных журналов или отправлять через электронную почту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3102" y="3743206"/>
            <a:ext cx="11380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комментарии учителя по заданиям и выполнять его рекомендации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0737" y="4797905"/>
            <a:ext cx="11244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с учителями в любом доступном режиме, при необходимости направлять учителю возникшие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983" y="5688906"/>
            <a:ext cx="11244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санитарные нормы относительно длительности непрерывной работы за компьютерным оборудованием</a:t>
            </a: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452553"/>
            <a:ext cx="12192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500" b="1" i="1" dirty="0">
                <a:solidFill>
                  <a:schemeClr val="tx2"/>
                </a:solidFill>
              </a:rPr>
              <a:t>Рекомендации по организации учебного дня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val="3403885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4773</TotalTime>
  <Words>5122</Words>
  <Application>Microsoft Office PowerPoint</Application>
  <PresentationFormat>Широкоэкранный</PresentationFormat>
  <Paragraphs>699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ОБЩЕРЕСПУБЛИКАНСКОЕ РОДИТЕЛЬСКОЕ СОБРАНИЕ</dc:title>
  <dc:creator>Кульсариева Гульмира Алимбаевна</dc:creator>
  <cp:lastModifiedBy>Неизвестный пользователь</cp:lastModifiedBy>
  <cp:revision>46</cp:revision>
  <cp:lastPrinted>2020-09-14T11:50:21Z</cp:lastPrinted>
  <dcterms:created xsi:type="dcterms:W3CDTF">2020-09-10T07:02:15Z</dcterms:created>
  <dcterms:modified xsi:type="dcterms:W3CDTF">2020-09-16T04:32:43Z</dcterms:modified>
</cp:coreProperties>
</file>